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9" r:id="rId3"/>
    <p:sldId id="261" r:id="rId4"/>
    <p:sldId id="260" r:id="rId5"/>
    <p:sldId id="262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219F28-AD2F-E50C-CB11-BAA31FF94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DE8E4A4-AF36-3FF0-F3F7-7A7EAD7E7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9C600E-4C3B-8F9D-8799-2C19D489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C48409-1B1B-A0EE-70C9-EC0B1613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1E6E54-4708-5F36-4C97-FDBDAF0B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855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75AF8B-96BA-C258-A3BF-37F2F4AA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4B64907-2AF2-3ABE-6642-7800C075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C8BA06-E41C-8912-7811-15892AC0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F2C1C04-0957-2FC9-5694-CFB6822A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B3BF50F-E19A-5304-EF44-C00E5DCE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516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034B19F-2A79-7313-B291-0470CF94C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2F1692-8B50-FDF2-8842-AB4730FAB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D542A3D-3778-8A0A-B423-B8DF6A40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AA48A6D-8456-29F1-BDF5-66000FAF4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1EB091F-9CE6-C0D1-BAD3-8C3326B4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640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729574-3748-5232-282F-41C1672F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DE68D8-D857-81B5-4525-F2FB5756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D0CD74-D05C-A117-542B-C7B16F0C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6963A75-C635-90BA-D92B-12E8673FA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DB54058-5677-EC18-B59E-770351D1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1917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063FF2-F585-E400-0B10-5925B44E0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987DB1B-5C68-A8D6-529D-A06FB9FB1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E3ACBA9-5301-B4AB-487E-CEF51672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B3BB478-04EF-5211-6719-70CC6034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650069-C15B-4BA3-7A73-F2306753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0680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5CD107-7D03-C35C-E331-196EA71C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443013-39C4-46C6-35FA-2598665A8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3A1B2BF-A7BD-CCD0-8148-7C7BB9DF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0705A83-2DDD-12CE-7FE5-B24E13CC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2DBD82C-D33D-49F0-F589-CD3DA7B6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4C52FA1-452B-6EBB-6AEB-E64404C0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7531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4510DB-6A30-28B1-D3EE-6BA73811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1877B8-6696-1389-CCA5-4A3CCD637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3379E4B-0C70-C446-1773-6A6C836A8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5276B0E-9241-D7E7-3183-4945C36E7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3975DA2-4952-FB92-ABBA-D95CF28FC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C0BE3D9-370F-F264-DAFD-73675A6A8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3E60713-528C-FE20-96B1-90970C14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33154F7-BACB-452B-A531-A58AB8BE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7709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206021-1944-257D-140E-90A9089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2C66DE1-EC7B-8387-E0B5-681E85BF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7523147-3838-4D69-C351-3AB6B31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A300896-D8DB-AA19-55D8-9860FEF9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284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F2C8FDA-1E27-797D-3659-A624B272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489B304-93E8-3E9B-B9DD-DED0DA30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F096B7E-AD89-ECE1-2D4E-51F5A320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9499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5D9DB2-6672-67A1-6FEF-8C3FFE6B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824666-EA7B-8820-2CB2-F9766404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8DCA850-F769-14C3-80BB-06D10EDD7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DDB82AA-0D76-5B4B-A2B4-E02A008B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B8CF443-46A0-D5D4-84F1-227F5F94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84337F4-96C8-CB87-DE2D-4C468E2A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9774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214D5D-3DD4-0BDC-9A00-6A2F4A0D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4051C09-EA72-1486-F584-0BF663CBB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4EA6F26-A7B2-E672-9BD6-EE5EACC45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0626518-0748-5F4B-4967-A7823F48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0E0E7C9-671D-C640-3876-B911EACB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726B33D-DDF4-354A-D99B-FECD417B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11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988F069-BE92-1617-7DFD-D00D9974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E0D26F-52C4-5A8A-43BD-5E21AE2C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E4FBC9-F73B-7093-4EF9-19C8B9B43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F278C-E178-40D1-86FF-927FF47FEFDC}" type="datetimeFigureOut">
              <a:rPr lang="hu-HU" smtClean="0"/>
              <a:t>2024. 09. 29.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1B62B4-607E-5A88-7FC3-CBCC5D7CA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972BA48-9364-FF3C-BA60-D17FF8A69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0296D-ABFA-4C4F-9074-6428FFEB225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092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22878EB7-940C-A094-F8B1-D9C8495EE799}"/>
              </a:ext>
            </a:extLst>
          </p:cNvPr>
          <p:cNvSpPr txBox="1"/>
          <p:nvPr/>
        </p:nvSpPr>
        <p:spPr>
          <a:xfrm>
            <a:off x="1785937" y="2009774"/>
            <a:ext cx="8891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Kis projekt v1.0</a:t>
            </a:r>
          </a:p>
          <a:p>
            <a:pPr algn="ctr"/>
            <a:r>
              <a:rPr lang="hu-HU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Regisztáció</a:t>
            </a:r>
            <a:endParaRPr lang="hu-HU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3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8445196-C1B7-8121-8866-31EC849C1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/>
          <a:stretch/>
        </p:blipFill>
        <p:spPr>
          <a:xfrm>
            <a:off x="5368580" y="1950901"/>
            <a:ext cx="6728167" cy="33926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11CDC4F-8B5E-1F27-8E89-8C056904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1" r="-1"/>
          <a:stretch/>
        </p:blipFill>
        <p:spPr>
          <a:xfrm>
            <a:off x="5368581" y="1950902"/>
            <a:ext cx="6728167" cy="33926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C432AC4-56BB-CF09-9981-82B7E4DDAA49}"/>
              </a:ext>
            </a:extLst>
          </p:cNvPr>
          <p:cNvSpPr txBox="1"/>
          <p:nvPr/>
        </p:nvSpPr>
        <p:spPr>
          <a:xfrm>
            <a:off x="6095999" y="476250"/>
            <a:ext cx="6191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 projekt célja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ACC626F-50C2-74C3-900B-702A558FEF44}"/>
              </a:ext>
            </a:extLst>
          </p:cNvPr>
          <p:cNvSpPr txBox="1"/>
          <p:nvPr/>
        </p:nvSpPr>
        <p:spPr>
          <a:xfrm>
            <a:off x="2066926" y="2325194"/>
            <a:ext cx="30670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 projekt célja egy olyan felület létrehozása volt amelyen keresztül a felhasználók beregisztrálhatnak egy oldalra.</a:t>
            </a:r>
          </a:p>
        </p:txBody>
      </p:sp>
    </p:spTree>
    <p:extLst>
      <p:ext uri="{BB962C8B-B14F-4D97-AF65-F5344CB8AC3E}">
        <p14:creationId xmlns:p14="http://schemas.microsoft.com/office/powerpoint/2010/main" val="4228978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9B4F0849-2A5D-1006-F3B7-0B7345BCC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079"/>
            <a:ext cx="7084676" cy="35498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D8D00FC-37EC-0EE8-A3CD-32B4F7F071D9}"/>
              </a:ext>
            </a:extLst>
          </p:cNvPr>
          <p:cNvSpPr txBox="1"/>
          <p:nvPr/>
        </p:nvSpPr>
        <p:spPr>
          <a:xfrm>
            <a:off x="1552575" y="304800"/>
            <a:ext cx="6000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Funkciók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5564FE2-8912-EB77-2656-E0B2FC3CE861}"/>
              </a:ext>
            </a:extLst>
          </p:cNvPr>
          <p:cNvSpPr txBox="1"/>
          <p:nvPr/>
        </p:nvSpPr>
        <p:spPr>
          <a:xfrm>
            <a:off x="7239003" y="1654079"/>
            <a:ext cx="495299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Adatok beírására alkalmas </a:t>
            </a:r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mezok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Kiválasztható </a:t>
            </a:r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mezok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Automatikus jelszó generálás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Adatellenorzes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C1A75DF-F5A2-8503-C547-6E968AE9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7" y="1654079"/>
            <a:ext cx="7088403" cy="35498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7B8CCDD-8E73-383E-1204-E1BC3DE10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24" y="3876225"/>
            <a:ext cx="2668432" cy="8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9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413D8A1E-5A95-B109-C17E-66D44FF5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98" y="1743075"/>
            <a:ext cx="7554821" cy="3781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FEC4402-33FB-7828-58E4-CA9381E66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98" y="1723714"/>
            <a:ext cx="7546841" cy="3781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D48661DB-B2B9-2DAE-A16E-2A78368BEA42}"/>
              </a:ext>
            </a:extLst>
          </p:cNvPr>
          <p:cNvSpPr txBox="1"/>
          <p:nvPr/>
        </p:nvSpPr>
        <p:spPr>
          <a:xfrm>
            <a:off x="6705600" y="504825"/>
            <a:ext cx="63055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Hibajelzések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1BEE074-CFF6-26DF-E27C-0A893DCB4E17}"/>
              </a:ext>
            </a:extLst>
          </p:cNvPr>
          <p:cNvSpPr txBox="1"/>
          <p:nvPr/>
        </p:nvSpPr>
        <p:spPr>
          <a:xfrm>
            <a:off x="1685927" y="1763701"/>
            <a:ext cx="2714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Ha a felhasználó a feltételeknek nem </a:t>
            </a:r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megfelelo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adatokkal vagy kihagyott mezokkel próbál regisztrálni oldal az ilyen módon figyelmezteti a hibákról.</a:t>
            </a:r>
          </a:p>
        </p:txBody>
      </p:sp>
    </p:spTree>
    <p:extLst>
      <p:ext uri="{BB962C8B-B14F-4D97-AF65-F5344CB8AC3E}">
        <p14:creationId xmlns:p14="http://schemas.microsoft.com/office/powerpoint/2010/main" val="3629388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9C1F61F2-4E0E-26A9-8D70-A15D06BB670F}"/>
              </a:ext>
            </a:extLst>
          </p:cNvPr>
          <p:cNvSpPr txBox="1"/>
          <p:nvPr/>
        </p:nvSpPr>
        <p:spPr>
          <a:xfrm>
            <a:off x="2805112" y="1600199"/>
            <a:ext cx="6581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Köszönöm a figyelmet</a:t>
            </a:r>
          </a:p>
          <a:p>
            <a:pPr algn="ctr"/>
            <a:r>
              <a:rPr lang="hu-HU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99088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60</Words>
  <Application>Microsoft Office PowerPoint</Application>
  <PresentationFormat>Szélesvásznú</PresentationFormat>
  <Paragraphs>13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1" baseType="lpstr">
      <vt:lpstr>Arial</vt:lpstr>
      <vt:lpstr>Bradley Hand ITC</vt:lpstr>
      <vt:lpstr>Calibri</vt:lpstr>
      <vt:lpstr>Calibri Light</vt:lpstr>
      <vt:lpstr>Courier New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Napsugár Jancsurák</dc:creator>
  <cp:lastModifiedBy>Napsugár Jancsurák</cp:lastModifiedBy>
  <cp:revision>2</cp:revision>
  <dcterms:created xsi:type="dcterms:W3CDTF">2024-09-29T16:18:19Z</dcterms:created>
  <dcterms:modified xsi:type="dcterms:W3CDTF">2024-09-29T17:45:18Z</dcterms:modified>
</cp:coreProperties>
</file>